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2" r:id="rId4"/>
    <p:sldId id="283" r:id="rId5"/>
    <p:sldId id="286" r:id="rId6"/>
    <p:sldId id="284" r:id="rId7"/>
    <p:sldId id="285" r:id="rId8"/>
    <p:sldId id="276" r:id="rId9"/>
    <p:sldId id="264" r:id="rId10"/>
    <p:sldId id="267" r:id="rId11"/>
    <p:sldId id="272" r:id="rId12"/>
    <p:sldId id="271" r:id="rId13"/>
    <p:sldId id="287" r:id="rId14"/>
    <p:sldId id="288" r:id="rId15"/>
    <p:sldId id="289" r:id="rId16"/>
    <p:sldId id="290" r:id="rId17"/>
    <p:sldId id="270" r:id="rId18"/>
    <p:sldId id="292" r:id="rId19"/>
    <p:sldId id="273" r:id="rId20"/>
    <p:sldId id="278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58" d="100"/>
          <a:sy n="5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3F49-B1A1-4A14-9C86-177F16CD2B5D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6E39D-B9A4-48AA-AB25-9EAE232DC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991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D7E9-5F72-4B4A-8211-ED338C8C018C}" type="datetimeFigureOut">
              <a:rPr lang="zh-TW" altLang="en-US" smtClean="0"/>
              <a:pPr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5500-0AFA-4BC9-9680-4476F1AD0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TeamsFolder\PRA\SEBC\SEBC\So Biz\So-Biz Logo\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819" y="2636912"/>
            <a:ext cx="6651898" cy="470056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Mobile Apps Development</a:t>
            </a:r>
            <a:br>
              <a:rPr lang="en-US" altLang="zh-TW" dirty="0" smtClean="0"/>
            </a:br>
            <a:r>
              <a:rPr lang="en-US" altLang="zh-TW" dirty="0" smtClean="0"/>
              <a:t>case sharing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10801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Participating in </a:t>
            </a:r>
          </a:p>
          <a:p>
            <a:r>
              <a:rPr lang="en-US" altLang="zh-TW" dirty="0" smtClean="0"/>
              <a:t>Web Accessibility Recognition Scheme 2014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69" y="4929952"/>
            <a:ext cx="2728431" cy="1928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Challenge – need to learn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96044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Accessibility – new area of mobile application design and development with a lack of clear picture and resources to follow / adopt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Platform dependence on mobile accessibility</a:t>
            </a:r>
          </a:p>
          <a:p>
            <a:pPr lvl="1"/>
            <a:r>
              <a:rPr lang="en-US" altLang="zh-TW" dirty="0" smtClean="0"/>
              <a:t>mobile app development technology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69" y="4929952"/>
            <a:ext cx="2728431" cy="1928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Challenge – </a:t>
            </a:r>
            <a:br>
              <a:rPr lang="en-US" altLang="zh-TW" dirty="0" smtClean="0"/>
            </a:br>
            <a:r>
              <a:rPr lang="en-US" altLang="zh-TW" dirty="0" smtClean="0"/>
              <a:t>testing the mobile </a:t>
            </a:r>
            <a:r>
              <a:rPr lang="en-US" altLang="zh-TW" dirty="0"/>
              <a:t>a</a:t>
            </a:r>
            <a:r>
              <a:rPr lang="en-US" altLang="zh-TW" dirty="0" smtClean="0"/>
              <a:t>ccessibility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0040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Different platform (Android / </a:t>
            </a:r>
            <a:r>
              <a:rPr lang="en-US" altLang="zh-TW" dirty="0" err="1" smtClean="0"/>
              <a:t>iOS</a:t>
            </a:r>
            <a:r>
              <a:rPr lang="en-US" altLang="zh-TW" dirty="0" smtClean="0"/>
              <a:t>) has its own accessibility module (e.g. Talkback, </a:t>
            </a:r>
            <a:r>
              <a:rPr lang="en-US" altLang="zh-TW" dirty="0" err="1" smtClean="0"/>
              <a:t>VoiceOver</a:t>
            </a:r>
            <a:r>
              <a:rPr lang="en-US" altLang="zh-TW" dirty="0" smtClean="0"/>
              <a:t>)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Even same platform has different accessibility features in different versions!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69" y="4929952"/>
            <a:ext cx="2728431" cy="1928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perhaps the biggest Challenge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/>
          </a:bodyPr>
          <a:lstStyle/>
          <a:p>
            <a:pPr algn="just"/>
            <a:r>
              <a:rPr lang="en-US" altLang="zh-TW" sz="3600" dirty="0"/>
              <a:t>w</a:t>
            </a:r>
            <a:r>
              <a:rPr lang="en-US" altLang="zh-TW" sz="3600" dirty="0" smtClean="0"/>
              <a:t>hen we found that existing User Interface (UI) &amp; Programming Modules were not compatible with one of the versions of Android platform in mobile accessibility</a:t>
            </a:r>
          </a:p>
          <a:p>
            <a:pPr algn="just"/>
            <a:endParaRPr lang="en-US" altLang="zh-TW" sz="3600" dirty="0" smtClean="0"/>
          </a:p>
          <a:p>
            <a:pPr algn="just"/>
            <a:r>
              <a:rPr lang="en-US" altLang="zh-TW" sz="3600" dirty="0" smtClean="0"/>
              <a:t>and only a little time left!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</a:t>
            </a:r>
            <a:endParaRPr lang="zh-TW" altLang="en-US" dirty="0"/>
          </a:p>
        </p:txBody>
      </p:sp>
      <p:pic>
        <p:nvPicPr>
          <p:cNvPr id="34818" name="Picture 2" descr="C:\Users\s0595\AppData\Local\Temp\Rar$DI62.908\ma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11" y="1600200"/>
            <a:ext cx="2715578" cy="4525963"/>
          </a:xfrm>
          <a:prstGeom prst="rect">
            <a:avLst/>
          </a:prstGeom>
          <a:noFill/>
        </p:spPr>
      </p:pic>
      <p:pic>
        <p:nvPicPr>
          <p:cNvPr id="34819" name="Picture 3" descr="C:\Users\s0595\AppData\Local\Temp\Rar$DI00.410\Screenshot_2014-06-24-18-17-1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1651498" y="6308725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Original version</a:t>
            </a: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42498" y="6308725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Revised version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</a:t>
            </a:r>
            <a:endParaRPr lang="zh-TW" altLang="en-US" dirty="0"/>
          </a:p>
        </p:txBody>
      </p:sp>
      <p:pic>
        <p:nvPicPr>
          <p:cNvPr id="33794" name="Picture 2" descr="C:\Users\s0595\AppData\Local\Temp\Rar$DI51.132\abou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11" y="1600200"/>
            <a:ext cx="2715578" cy="4525963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651498" y="6308725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Original version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42498" y="6308725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Revised version</a:t>
            </a:r>
            <a:endParaRPr lang="zh-HK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711" y="1600200"/>
            <a:ext cx="27155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</a:t>
            </a:r>
            <a:endParaRPr lang="zh-TW" altLang="en-US" dirty="0"/>
          </a:p>
        </p:txBody>
      </p:sp>
      <p:pic>
        <p:nvPicPr>
          <p:cNvPr id="35843" name="Picture 3" descr="C:\Users\s0595\AppData\Local\Temp\Rar$DI63.195\sear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11" y="1600200"/>
            <a:ext cx="2715578" cy="4525963"/>
          </a:xfrm>
          <a:prstGeom prst="rect">
            <a:avLst/>
          </a:prstGeom>
          <a:noFill/>
        </p:spPr>
      </p:pic>
      <p:pic>
        <p:nvPicPr>
          <p:cNvPr id="35844" name="Picture 4" descr="C:\Users\s0595\AppData\Local\Temp\Rar$DI28.722\Screenshot_2014-06-24-18-17-3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1651498" y="6308725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Original version</a:t>
            </a: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42498" y="6308725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Revised version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</a:t>
            </a:r>
            <a:endParaRPr lang="zh-TW" altLang="en-US" dirty="0"/>
          </a:p>
        </p:txBody>
      </p:sp>
      <p:pic>
        <p:nvPicPr>
          <p:cNvPr id="36866" name="Picture 2" descr="C:\Users\s0595\AppData\Local\Temp\Rar$DI63.668\search_deta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11" y="1600200"/>
            <a:ext cx="2715578" cy="4525963"/>
          </a:xfrm>
          <a:prstGeom prst="rect">
            <a:avLst/>
          </a:prstGeom>
          <a:noFill/>
        </p:spPr>
      </p:pic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711" y="1600200"/>
            <a:ext cx="2715577" cy="4525963"/>
          </a:xfrm>
        </p:spPr>
      </p:pic>
      <p:sp>
        <p:nvSpPr>
          <p:cNvPr id="7" name="文字方塊 6"/>
          <p:cNvSpPr txBox="1"/>
          <p:nvPr/>
        </p:nvSpPr>
        <p:spPr>
          <a:xfrm>
            <a:off x="1651498" y="6308725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Original version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42498" y="6308725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Revised version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we’ve learnt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5112569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Join the accessibility-related briefing and workshops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Not only developer, but also the designer should have knowledge of mobile accessibility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Carefully select what development tools to use, to ensure “accessibility friendly”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Different OS version of mobile devices for accessibility testing is needed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Remember to seek help from your OGCIO’s counterparts. They are very helpful!</a:t>
            </a:r>
          </a:p>
        </p:txBody>
      </p:sp>
      <p:pic>
        <p:nvPicPr>
          <p:cNvPr id="7" name="Picture 2" descr="C:\Users\s0595\AppData\Local\Microsoft\Windows\Temporary Internet Files\Content.Outlook\USNKD9G4\ic_launcher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69" y="4929952"/>
            <a:ext cx="2728431" cy="1928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we need to keep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17646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Support your vendor in particular when something urgent happened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If it is inevitable to do it all over again, do it right away!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Argument is not something bad if we can be patient all along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8518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Please download So Biz mobile apps to support “barrier-free” services and So-Biz restaurants &amp; shops.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You can search us from: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dirty="0" smtClean="0"/>
              <a:t>Apple App Store</a:t>
            </a:r>
          </a:p>
          <a:p>
            <a:pPr lvl="1"/>
            <a:r>
              <a:rPr lang="en-US" altLang="zh-TW" dirty="0" smtClean="0"/>
              <a:t>Google Play</a:t>
            </a:r>
          </a:p>
          <a:p>
            <a:pPr lvl="1"/>
            <a:r>
              <a:rPr lang="en-US" altLang="zh-TW" smtClean="0"/>
              <a:t>www.sobiz.hk</a:t>
            </a:r>
            <a:r>
              <a:rPr lang="en-US" altLang="zh-TW" dirty="0" smtClean="0"/>
              <a:t>	</a:t>
            </a:r>
          </a:p>
          <a:p>
            <a:endParaRPr lang="en-US" altLang="zh-TW" dirty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1026" name="Picture 2" descr="C:\Users\s0595\AppData\Local\Microsoft\Windows\Temporary Internet Files\Content.Outlook\USNKD9G4\ic_launcher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386698" cy="238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69" y="0"/>
            <a:ext cx="2728431" cy="1928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3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So-Biz Project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無障消費計劃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err="1" smtClean="0"/>
              <a:t>Organiser</a:t>
            </a:r>
            <a:r>
              <a:rPr lang="en-US" altLang="zh-TW" dirty="0" smtClean="0"/>
              <a:t> – Hong Kong Council of Social Service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Funded by “SME Development Fund” of the Trade and Industry Department of Hong Kong Government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April 2011 to April 2013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promote “barrier-free” customer service and an inclusive society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Thank you very much!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708920"/>
            <a:ext cx="8013576" cy="3629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Please find us and download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sz="6000" dirty="0" smtClean="0"/>
              <a:t>So-Biz </a:t>
            </a:r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無障消費</a:t>
            </a:r>
            <a:endParaRPr lang="en-US" altLang="zh-TW" sz="6000" dirty="0" smtClean="0"/>
          </a:p>
          <a:p>
            <a:endParaRPr lang="en-US" altLang="zh-TW" dirty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1026" name="Picture 2" descr="C:\Users\s0595\AppData\Local\Microsoft\Windows\Temporary Internet Files\Content.Outlook\USNKD9G4\ic_launcher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386698" cy="238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 Biz Mobile Apps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645024"/>
            <a:ext cx="5544616" cy="2808312"/>
          </a:xfrm>
        </p:spPr>
        <p:txBody>
          <a:bodyPr>
            <a:normAutofit/>
          </a:bodyPr>
          <a:lstStyle/>
          <a:p>
            <a:pPr lvl="1"/>
            <a:r>
              <a:rPr lang="en-US" altLang="zh-TW" dirty="0" smtClean="0"/>
              <a:t>friendly to the elderly, people with disabilities and ethnic minorities</a:t>
            </a:r>
          </a:p>
          <a:p>
            <a:endParaRPr lang="zh-TW" altLang="zh-TW" dirty="0" smtClean="0"/>
          </a:p>
          <a:p>
            <a:endParaRPr lang="zh-TW" altLang="zh-TW" dirty="0" smtClean="0"/>
          </a:p>
        </p:txBody>
      </p:sp>
      <p:pic>
        <p:nvPicPr>
          <p:cNvPr id="6" name="Picture 2" descr="C:\Users\s0595\AppData\Local\Microsoft\Windows\Temporary Internet Files\Content.Outlook\USNKD9G4\ic_launcher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77072"/>
            <a:ext cx="2386698" cy="2386698"/>
          </a:xfrm>
          <a:prstGeom prst="rect">
            <a:avLst/>
          </a:prstGeom>
          <a:noFill/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467544" y="1628800"/>
            <a:ext cx="821925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 for So-Biz restaurants and shops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TW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200" dirty="0" smtClean="0"/>
              <a:t>So-Biz restaurants and shops: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 Biz Mobile Apps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Search by dishes, commodities, districts, and/or </a:t>
            </a:r>
            <a:r>
              <a:rPr lang="en-US" altLang="zh-TW" dirty="0" smtClean="0">
                <a:solidFill>
                  <a:srgbClr val="0000FF"/>
                </a:solidFill>
              </a:rPr>
              <a:t>types of friendliness</a:t>
            </a:r>
          </a:p>
        </p:txBody>
      </p:sp>
      <p:pic>
        <p:nvPicPr>
          <p:cNvPr id="37890" name="Picture 2" descr="C:\Users\s0595\AppData\Local\Temp\Rar$DI30.473\Screenshot_2014-06-24-18-23-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9" name="Picture 2" descr="C:\Users\s0595\AppData\Local\Microsoft\Windows\Temporary Internet Files\Content.Outlook\USNKD9G4\ic_launcher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 Biz Mobile Apps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Browse the restaurants and shops’ details (e.g. address, telephone, opening hours, menus/catalog or special offers)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711" y="1600200"/>
            <a:ext cx="27155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 Biz Mobile Apps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Browse the </a:t>
            </a:r>
            <a:r>
              <a:rPr lang="en-US" altLang="zh-TW" dirty="0" smtClean="0">
                <a:solidFill>
                  <a:srgbClr val="0000FF"/>
                </a:solidFill>
              </a:rPr>
              <a:t>So-Biz checklist</a:t>
            </a:r>
            <a:r>
              <a:rPr lang="en-US" altLang="zh-TW" dirty="0" smtClean="0"/>
              <a:t> items that they can fulfill</a:t>
            </a:r>
          </a:p>
          <a:p>
            <a:pPr lvl="0"/>
            <a:endParaRPr lang="en-US" altLang="zh-TW" dirty="0" smtClean="0"/>
          </a:p>
          <a:p>
            <a:r>
              <a:rPr lang="en-US" altLang="zh-TW" dirty="0" smtClean="0"/>
              <a:t>Find their locations in map view</a:t>
            </a:r>
          </a:p>
        </p:txBody>
      </p:sp>
      <p:pic>
        <p:nvPicPr>
          <p:cNvPr id="38915" name="Picture 3" descr="C:\Users\s0595\AppData\Local\Temp\Rar$DI02.397\Screenshot_2014-06-24-18-17-4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 Biz Mobile Apps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Search for nearby restaurants and shops</a:t>
            </a:r>
          </a:p>
          <a:p>
            <a:pPr lvl="0"/>
            <a:endParaRPr lang="en-US" altLang="zh-TW" dirty="0" smtClean="0"/>
          </a:p>
          <a:p>
            <a:r>
              <a:rPr lang="en-US" altLang="zh-TW" dirty="0" smtClean="0"/>
              <a:t>“Press to dial” your </a:t>
            </a:r>
            <a:r>
              <a:rPr lang="en-US" altLang="zh-TW" dirty="0" err="1" smtClean="0"/>
              <a:t>favourite</a:t>
            </a:r>
            <a:r>
              <a:rPr lang="en-US" altLang="zh-TW" dirty="0" smtClean="0"/>
              <a:t> restaurants and shops</a:t>
            </a:r>
            <a:endParaRPr lang="zh-TW" altLang="zh-TW" dirty="0" smtClean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711" y="1600200"/>
            <a:ext cx="27155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Background – So Biz Apps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519492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Apps development outsourced to Palmary Solutions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Apps developed (both Android &amp; </a:t>
            </a:r>
            <a:r>
              <a:rPr lang="en-US" altLang="zh-TW" dirty="0" err="1" smtClean="0"/>
              <a:t>iOS</a:t>
            </a:r>
            <a:r>
              <a:rPr lang="en-US" altLang="zh-TW" dirty="0" smtClean="0"/>
              <a:t> platforms) already launched before the new round of Web Accessibility Recognition Scheme (2014)</a:t>
            </a:r>
            <a:endParaRPr lang="zh-TW" altLang="en-US" dirty="0"/>
          </a:p>
        </p:txBody>
      </p:sp>
      <p:pic>
        <p:nvPicPr>
          <p:cNvPr id="2051" name="Picture 3" descr="C:\Users\s0595\AppData\Local\Temp\Rar$DI63.292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748677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69" y="4929952"/>
            <a:ext cx="2728431" cy="1928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– So Biz Apps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Web Accessibility Recognition Scheme (2014)  was open for application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first time with Mobile Application Stream provided in Web Accessibility Recognition Scheme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So Biz Mobile Apps applied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Gap between the judging criteria and our existing level. Could we bridge the gap?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526</Words>
  <Application>Microsoft Office PowerPoint</Application>
  <PresentationFormat>如螢幕大小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Mobile Apps Development case sharing</vt:lpstr>
      <vt:lpstr>Background</vt:lpstr>
      <vt:lpstr>So Biz Mobile Apps</vt:lpstr>
      <vt:lpstr>So Biz Mobile Apps</vt:lpstr>
      <vt:lpstr>So Biz Mobile Apps</vt:lpstr>
      <vt:lpstr>So Biz Mobile Apps</vt:lpstr>
      <vt:lpstr>So Biz Mobile Apps</vt:lpstr>
      <vt:lpstr>Background – So Biz Apps</vt:lpstr>
      <vt:lpstr>Background – So Biz Apps</vt:lpstr>
      <vt:lpstr>Challenge – need to learn</vt:lpstr>
      <vt:lpstr>Challenge –  testing the mobile accessibility</vt:lpstr>
      <vt:lpstr>perhaps the biggest Challenge</vt:lpstr>
      <vt:lpstr>Challenge</vt:lpstr>
      <vt:lpstr>Challenge</vt:lpstr>
      <vt:lpstr>Challenge</vt:lpstr>
      <vt:lpstr>Challenge</vt:lpstr>
      <vt:lpstr>What we’ve learnt</vt:lpstr>
      <vt:lpstr>What we need to keep learning</vt:lpstr>
      <vt:lpstr>投影片 19</vt:lpstr>
      <vt:lpstr>Thank you very much!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Sharing on Developing an Accessible Mobile App</dc:title>
  <dc:creator>HKCSS</dc:creator>
  <cp:lastModifiedBy>Sarah SS LEUNG</cp:lastModifiedBy>
  <cp:revision>90</cp:revision>
  <dcterms:created xsi:type="dcterms:W3CDTF">2014-06-25T02:59:31Z</dcterms:created>
  <dcterms:modified xsi:type="dcterms:W3CDTF">2014-10-24T10:47:42Z</dcterms:modified>
</cp:coreProperties>
</file>